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69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5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1458"/>
  </p:normalViewPr>
  <p:slideViewPr>
    <p:cSldViewPr>
      <p:cViewPr varScale="1">
        <p:scale>
          <a:sx n="100" d="100"/>
          <a:sy n="100" d="100"/>
        </p:scale>
        <p:origin x="18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6EB6-E677-46C5-9F1E-D0A066869755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09C-28F4-48AA-8F09-66D46C975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47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6EB6-E677-46C5-9F1E-D0A066869755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09C-28F4-48AA-8F09-66D46C975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3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6EB6-E677-46C5-9F1E-D0A066869755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09C-28F4-48AA-8F09-66D46C975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2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6EB6-E677-46C5-9F1E-D0A066869755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09C-28F4-48AA-8F09-66D46C975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4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6EB6-E677-46C5-9F1E-D0A066869755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09C-28F4-48AA-8F09-66D46C975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2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6EB6-E677-46C5-9F1E-D0A066869755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09C-28F4-48AA-8F09-66D46C975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26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6EB6-E677-46C5-9F1E-D0A066869755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09C-28F4-48AA-8F09-66D46C975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5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6EB6-E677-46C5-9F1E-D0A066869755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09C-28F4-48AA-8F09-66D46C975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6EB6-E677-46C5-9F1E-D0A066869755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09C-28F4-48AA-8F09-66D46C975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9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6EB6-E677-46C5-9F1E-D0A066869755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09C-28F4-48AA-8F09-66D46C975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1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6EB6-E677-46C5-9F1E-D0A066869755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09C-28F4-48AA-8F09-66D46C975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3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6EB6-E677-46C5-9F1E-D0A066869755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8009C-28F4-48AA-8F09-66D46C975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2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BUSINESS LOCATION BY NUMBER OF EMPLOYEES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Source: Dr Andy Cosh, University of Cambridge, 2018. Contains Ordnance Survey data © Crown copyright and database right 2018.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8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LIFE SCIENCES AND HEALTHCARE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8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7"/>
            <a:ext cx="9143999" cy="6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7"/>
            <a:ext cx="9143998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7"/>
            <a:ext cx="9143998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00"/>
            <a:ext cx="9143999" cy="64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00"/>
            <a:ext cx="9143999" cy="64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00"/>
            <a:ext cx="9143999" cy="64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00"/>
            <a:ext cx="9143999" cy="64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00"/>
            <a:ext cx="9143999" cy="64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NON KNOWLEDGE INTENSIVE SERVICES SECTORS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2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7"/>
            <a:ext cx="9144000" cy="6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7"/>
            <a:ext cx="9143999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7"/>
            <a:ext cx="9143999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INFORMATION TECHNOLOGY AND COMMS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2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7"/>
            <a:ext cx="9143999" cy="6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7"/>
            <a:ext cx="9143998" cy="64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7"/>
            <a:ext cx="9143998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45</Words>
  <Application>Microsoft Macintosh PowerPoint</Application>
  <PresentationFormat>On-screen Show (4:3)</PresentationFormat>
  <Paragraphs>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Theme</vt:lpstr>
      <vt:lpstr>BUSINESS LOCATION BY NUMBER OF EMPLOYEES</vt:lpstr>
      <vt:lpstr>NON KNOWLEDGE INTENSIVE SERVICES SECTORS</vt:lpstr>
      <vt:lpstr>PowerPoint Presentation</vt:lpstr>
      <vt:lpstr>PowerPoint Presentation</vt:lpstr>
      <vt:lpstr>PowerPoint Presentation</vt:lpstr>
      <vt:lpstr>INFORMATION TECHNOLOGY AND COMMS SECTOR</vt:lpstr>
      <vt:lpstr>PowerPoint Presentation</vt:lpstr>
      <vt:lpstr>PowerPoint Presentation</vt:lpstr>
      <vt:lpstr>PowerPoint Presentation</vt:lpstr>
      <vt:lpstr>LIFE SCIENCES AND HEALTHCARE SECTOR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LOCATION BY NUMBER OF EMPLOYEES</dc:title>
  <dc:creator>Steve Denman</dc:creator>
  <cp:lastModifiedBy>Microsoft Office User</cp:lastModifiedBy>
  <cp:revision>21</cp:revision>
  <dcterms:created xsi:type="dcterms:W3CDTF">2018-04-12T09:42:46Z</dcterms:created>
  <dcterms:modified xsi:type="dcterms:W3CDTF">2018-05-23T21:10:36Z</dcterms:modified>
</cp:coreProperties>
</file>